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6"/>
  </p:normalViewPr>
  <p:slideViewPr>
    <p:cSldViewPr snapToGrid="0" snapToObjects="1">
      <p:cViewPr>
        <p:scale>
          <a:sx n="74" d="100"/>
          <a:sy n="74" d="100"/>
        </p:scale>
        <p:origin x="81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73CC28-F398-434A-9AEF-DF54569B4447}" type="doc">
      <dgm:prSet loTypeId="urn:microsoft.com/office/officeart/2005/8/layout/h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9B7F09-19D1-D24B-813B-1E4A5A80D94B}">
      <dgm:prSet phldrT="[Text]"/>
      <dgm:spPr/>
      <dgm:t>
        <a:bodyPr/>
        <a:lstStyle/>
        <a:p>
          <a:r>
            <a:rPr lang="en-US" dirty="0"/>
            <a:t>pg. 3 - 6</a:t>
          </a:r>
        </a:p>
      </dgm:t>
    </dgm:pt>
    <dgm:pt modelId="{337DEE3D-D124-904D-850B-18142444BEC9}" type="parTrans" cxnId="{5DA02DF8-7704-604E-9567-A4B30C25FE90}">
      <dgm:prSet/>
      <dgm:spPr/>
      <dgm:t>
        <a:bodyPr/>
        <a:lstStyle/>
        <a:p>
          <a:endParaRPr lang="en-US"/>
        </a:p>
      </dgm:t>
    </dgm:pt>
    <dgm:pt modelId="{7DA09F94-330C-7E48-A676-8E061221FBD1}" type="sibTrans" cxnId="{5DA02DF8-7704-604E-9567-A4B30C25FE90}">
      <dgm:prSet/>
      <dgm:spPr/>
      <dgm:t>
        <a:bodyPr/>
        <a:lstStyle/>
        <a:p>
          <a:endParaRPr lang="en-US"/>
        </a:p>
      </dgm:t>
    </dgm:pt>
    <dgm:pt modelId="{F2223DC5-6369-9843-A456-BC675B5AB280}">
      <dgm:prSet phldrT="[Text]"/>
      <dgm:spPr/>
      <dgm:t>
        <a:bodyPr/>
        <a:lstStyle/>
        <a:p>
          <a:r>
            <a:rPr lang="en-US" dirty="0"/>
            <a:t>Header, nav, search form</a:t>
          </a:r>
        </a:p>
      </dgm:t>
    </dgm:pt>
    <dgm:pt modelId="{541D2C63-5BEE-FA4B-A2C5-2F5E8026D0BA}" type="parTrans" cxnId="{DB19E4C8-799C-704D-8485-D709115AB70A}">
      <dgm:prSet/>
      <dgm:spPr/>
      <dgm:t>
        <a:bodyPr/>
        <a:lstStyle/>
        <a:p>
          <a:endParaRPr lang="en-US"/>
        </a:p>
      </dgm:t>
    </dgm:pt>
    <dgm:pt modelId="{0510A9BB-BF88-9247-8739-D68FAD2882B5}" type="sibTrans" cxnId="{DB19E4C8-799C-704D-8485-D709115AB70A}">
      <dgm:prSet/>
      <dgm:spPr/>
      <dgm:t>
        <a:bodyPr/>
        <a:lstStyle/>
        <a:p>
          <a:endParaRPr lang="en-US"/>
        </a:p>
      </dgm:t>
    </dgm:pt>
    <dgm:pt modelId="{4FAE8138-38BB-D84A-9616-2F5A52ACAA25}">
      <dgm:prSet phldrT="[Text]"/>
      <dgm:spPr/>
      <dgm:t>
        <a:bodyPr/>
        <a:lstStyle/>
        <a:p>
          <a:r>
            <a:rPr lang="en-US" dirty="0"/>
            <a:t>Promotional section</a:t>
          </a:r>
        </a:p>
      </dgm:t>
    </dgm:pt>
    <dgm:pt modelId="{4DD03897-4123-7241-9838-B8C51AE97841}" type="parTrans" cxnId="{F0458EE1-F319-0B4A-ABF0-3D5DBF0597C4}">
      <dgm:prSet/>
      <dgm:spPr/>
      <dgm:t>
        <a:bodyPr/>
        <a:lstStyle/>
        <a:p>
          <a:endParaRPr lang="en-US"/>
        </a:p>
      </dgm:t>
    </dgm:pt>
    <dgm:pt modelId="{8A8DF483-F680-0D43-A1F2-43295EB95ADF}" type="sibTrans" cxnId="{F0458EE1-F319-0B4A-ABF0-3D5DBF0597C4}">
      <dgm:prSet/>
      <dgm:spPr/>
      <dgm:t>
        <a:bodyPr/>
        <a:lstStyle/>
        <a:p>
          <a:endParaRPr lang="en-US"/>
        </a:p>
      </dgm:t>
    </dgm:pt>
    <dgm:pt modelId="{3A4512E6-1B85-484F-B66E-50623835A4BC}">
      <dgm:prSet phldrT="[Text]"/>
      <dgm:spPr/>
      <dgm:t>
        <a:bodyPr/>
        <a:lstStyle/>
        <a:p>
          <a:r>
            <a:rPr lang="en-US" dirty="0"/>
            <a:t>pg. 7</a:t>
          </a:r>
        </a:p>
      </dgm:t>
    </dgm:pt>
    <dgm:pt modelId="{6B529B9C-DB71-0145-9BB4-5FB6802CF6D7}" type="parTrans" cxnId="{746E42EA-CE5B-AB4F-96BA-EC211DE59746}">
      <dgm:prSet/>
      <dgm:spPr/>
      <dgm:t>
        <a:bodyPr/>
        <a:lstStyle/>
        <a:p>
          <a:endParaRPr lang="en-US"/>
        </a:p>
      </dgm:t>
    </dgm:pt>
    <dgm:pt modelId="{1E6575D3-A529-FC4A-B83E-85600B91A5F7}" type="sibTrans" cxnId="{746E42EA-CE5B-AB4F-96BA-EC211DE59746}">
      <dgm:prSet/>
      <dgm:spPr/>
      <dgm:t>
        <a:bodyPr/>
        <a:lstStyle/>
        <a:p>
          <a:endParaRPr lang="en-US"/>
        </a:p>
      </dgm:t>
    </dgm:pt>
    <dgm:pt modelId="{A2EB283E-2001-D346-A193-C99C5B0F3CEE}">
      <dgm:prSet phldrT="[Text]"/>
      <dgm:spPr/>
      <dgm:t>
        <a:bodyPr/>
        <a:lstStyle/>
        <a:p>
          <a:r>
            <a:rPr lang="en-US" dirty="0"/>
            <a:t>Room listing page</a:t>
          </a:r>
        </a:p>
      </dgm:t>
    </dgm:pt>
    <dgm:pt modelId="{4E22ECC2-FCD8-C047-B98C-F40D7A8BFAE1}" type="parTrans" cxnId="{842E3C9E-DC37-2E46-AE8E-30131F6F7E94}">
      <dgm:prSet/>
      <dgm:spPr/>
      <dgm:t>
        <a:bodyPr/>
        <a:lstStyle/>
        <a:p>
          <a:endParaRPr lang="en-US"/>
        </a:p>
      </dgm:t>
    </dgm:pt>
    <dgm:pt modelId="{CBB4FD5C-21B3-D745-AC52-15C7651FDB4F}" type="sibTrans" cxnId="{842E3C9E-DC37-2E46-AE8E-30131F6F7E94}">
      <dgm:prSet/>
      <dgm:spPr/>
      <dgm:t>
        <a:bodyPr/>
        <a:lstStyle/>
        <a:p>
          <a:endParaRPr lang="en-US"/>
        </a:p>
      </dgm:t>
    </dgm:pt>
    <dgm:pt modelId="{BF54902A-F185-614B-B7DC-0D36BF8FA188}">
      <dgm:prSet phldrT="[Text]"/>
      <dgm:spPr/>
      <dgm:t>
        <a:bodyPr/>
        <a:lstStyle/>
        <a:p>
          <a:r>
            <a:rPr lang="en-US" dirty="0"/>
            <a:t>Informational section</a:t>
          </a:r>
        </a:p>
      </dgm:t>
    </dgm:pt>
    <dgm:pt modelId="{E61B3B04-6535-824F-B30E-8F1B12462475}" type="parTrans" cxnId="{27D6C798-BEA3-1340-B0C0-D40F7B485A87}">
      <dgm:prSet/>
      <dgm:spPr/>
      <dgm:t>
        <a:bodyPr/>
        <a:lstStyle/>
        <a:p>
          <a:endParaRPr lang="en-US"/>
        </a:p>
      </dgm:t>
    </dgm:pt>
    <dgm:pt modelId="{03202218-12B1-2242-917B-C2F47444C3E1}" type="sibTrans" cxnId="{27D6C798-BEA3-1340-B0C0-D40F7B485A87}">
      <dgm:prSet/>
      <dgm:spPr/>
      <dgm:t>
        <a:bodyPr/>
        <a:lstStyle/>
        <a:p>
          <a:endParaRPr lang="en-US"/>
        </a:p>
      </dgm:t>
    </dgm:pt>
    <dgm:pt modelId="{E1A251E6-0242-6A47-B22B-4E33F2241A89}">
      <dgm:prSet phldrT="[Text]"/>
      <dgm:spPr/>
      <dgm:t>
        <a:bodyPr/>
        <a:lstStyle/>
        <a:p>
          <a:r>
            <a:rPr lang="en-US" dirty="0"/>
            <a:t>Footer</a:t>
          </a:r>
        </a:p>
      </dgm:t>
    </dgm:pt>
    <dgm:pt modelId="{DF426125-C62E-E848-9D7D-69CF0E6B48EC}" type="parTrans" cxnId="{35F26E5E-19DE-244A-87EA-C556F30BCBE4}">
      <dgm:prSet/>
      <dgm:spPr/>
      <dgm:t>
        <a:bodyPr/>
        <a:lstStyle/>
        <a:p>
          <a:endParaRPr lang="en-US"/>
        </a:p>
      </dgm:t>
    </dgm:pt>
    <dgm:pt modelId="{95A6990B-E019-6640-A87B-4AD5DC7A84DB}" type="sibTrans" cxnId="{35F26E5E-19DE-244A-87EA-C556F30BCBE4}">
      <dgm:prSet/>
      <dgm:spPr/>
      <dgm:t>
        <a:bodyPr/>
        <a:lstStyle/>
        <a:p>
          <a:endParaRPr lang="en-US"/>
        </a:p>
      </dgm:t>
    </dgm:pt>
    <dgm:pt modelId="{F7DD068B-1200-5C4D-8FA3-7DDA58EA1959}">
      <dgm:prSet/>
      <dgm:spPr/>
      <dgm:t>
        <a:bodyPr/>
        <a:lstStyle/>
        <a:p>
          <a:r>
            <a:rPr lang="en-US" dirty="0"/>
            <a:t>pg. 8 - 11</a:t>
          </a:r>
        </a:p>
      </dgm:t>
    </dgm:pt>
    <dgm:pt modelId="{803AA915-7D6C-6347-A24B-784CDDF52E7A}" type="parTrans" cxnId="{055A91C6-CBB0-194D-A820-F5EFD727430D}">
      <dgm:prSet/>
      <dgm:spPr/>
      <dgm:t>
        <a:bodyPr/>
        <a:lstStyle/>
        <a:p>
          <a:endParaRPr lang="en-US"/>
        </a:p>
      </dgm:t>
    </dgm:pt>
    <dgm:pt modelId="{7F50414D-B0B2-CB4B-8229-35E118E4FAA4}" type="sibTrans" cxnId="{055A91C6-CBB0-194D-A820-F5EFD727430D}">
      <dgm:prSet/>
      <dgm:spPr/>
      <dgm:t>
        <a:bodyPr/>
        <a:lstStyle/>
        <a:p>
          <a:endParaRPr lang="en-US"/>
        </a:p>
      </dgm:t>
    </dgm:pt>
    <dgm:pt modelId="{01FC96D3-7EE0-1D42-BBD2-6D27F641ED33}">
      <dgm:prSet/>
      <dgm:spPr/>
      <dgm:t>
        <a:bodyPr/>
        <a:lstStyle/>
        <a:p>
          <a:r>
            <a:rPr lang="en-US" dirty="0"/>
            <a:t>Registration form</a:t>
          </a:r>
        </a:p>
      </dgm:t>
    </dgm:pt>
    <dgm:pt modelId="{31C65B1E-507A-014A-A2F4-3F47B6463332}" type="parTrans" cxnId="{4C86FC83-ACC2-AA49-96E2-3DD908A2C9DD}">
      <dgm:prSet/>
      <dgm:spPr/>
      <dgm:t>
        <a:bodyPr/>
        <a:lstStyle/>
        <a:p>
          <a:endParaRPr lang="en-US"/>
        </a:p>
      </dgm:t>
    </dgm:pt>
    <dgm:pt modelId="{A6669B42-D294-A245-9F2D-FF8836FA2731}" type="sibTrans" cxnId="{4C86FC83-ACC2-AA49-96E2-3DD908A2C9DD}">
      <dgm:prSet/>
      <dgm:spPr/>
      <dgm:t>
        <a:bodyPr/>
        <a:lstStyle/>
        <a:p>
          <a:endParaRPr lang="en-US"/>
        </a:p>
      </dgm:t>
    </dgm:pt>
    <dgm:pt modelId="{B675F2C5-4F49-5041-BB59-179A6815D612}">
      <dgm:prSet/>
      <dgm:spPr/>
      <dgm:t>
        <a:bodyPr/>
        <a:lstStyle/>
        <a:p>
          <a:r>
            <a:rPr lang="en-US" dirty="0"/>
            <a:t>Log-in form</a:t>
          </a:r>
        </a:p>
      </dgm:t>
    </dgm:pt>
    <dgm:pt modelId="{0585A625-B757-D248-894E-E08F1856E907}" type="parTrans" cxnId="{A5394D9A-79B2-2949-B223-3F7E00671C9A}">
      <dgm:prSet/>
      <dgm:spPr/>
      <dgm:t>
        <a:bodyPr/>
        <a:lstStyle/>
        <a:p>
          <a:endParaRPr lang="en-US"/>
        </a:p>
      </dgm:t>
    </dgm:pt>
    <dgm:pt modelId="{E5A4D2A6-BBE2-D549-8B39-1B4C8E21CB19}" type="sibTrans" cxnId="{A5394D9A-79B2-2949-B223-3F7E00671C9A}">
      <dgm:prSet/>
      <dgm:spPr/>
      <dgm:t>
        <a:bodyPr/>
        <a:lstStyle/>
        <a:p>
          <a:endParaRPr lang="en-US"/>
        </a:p>
      </dgm:t>
    </dgm:pt>
    <dgm:pt modelId="{AF88B78F-218F-7642-8333-428834D12770}">
      <dgm:prSet/>
      <dgm:spPr/>
      <dgm:t>
        <a:bodyPr/>
        <a:lstStyle/>
        <a:p>
          <a:r>
            <a:rPr lang="en-US" dirty="0"/>
            <a:t>Registration validation</a:t>
          </a:r>
        </a:p>
      </dgm:t>
    </dgm:pt>
    <dgm:pt modelId="{B2486B55-CA64-D34D-AFB9-EBB4DA7CCDE7}" type="parTrans" cxnId="{C03BBFB2-BCDB-D245-9AB8-DD6E13F9ABC4}">
      <dgm:prSet/>
      <dgm:spPr/>
      <dgm:t>
        <a:bodyPr/>
        <a:lstStyle/>
        <a:p>
          <a:endParaRPr lang="en-US"/>
        </a:p>
      </dgm:t>
    </dgm:pt>
    <dgm:pt modelId="{37247B15-1CE1-A343-AD16-0F98761AC0A3}" type="sibTrans" cxnId="{C03BBFB2-BCDB-D245-9AB8-DD6E13F9ABC4}">
      <dgm:prSet/>
      <dgm:spPr/>
      <dgm:t>
        <a:bodyPr/>
        <a:lstStyle/>
        <a:p>
          <a:endParaRPr lang="en-US"/>
        </a:p>
      </dgm:t>
    </dgm:pt>
    <dgm:pt modelId="{9E7050CE-A348-824A-B2BF-5C26762FEAC4}">
      <dgm:prSet/>
      <dgm:spPr/>
      <dgm:t>
        <a:bodyPr/>
        <a:lstStyle/>
        <a:p>
          <a:r>
            <a:rPr lang="en-US" dirty="0"/>
            <a:t>Log-in validation</a:t>
          </a:r>
        </a:p>
      </dgm:t>
    </dgm:pt>
    <dgm:pt modelId="{373ADF44-5B76-2047-A955-6345B4997B07}" type="parTrans" cxnId="{E5998BAA-B539-ED48-AB55-C8BF23545D73}">
      <dgm:prSet/>
      <dgm:spPr/>
      <dgm:t>
        <a:bodyPr/>
        <a:lstStyle/>
        <a:p>
          <a:endParaRPr lang="en-US"/>
        </a:p>
      </dgm:t>
    </dgm:pt>
    <dgm:pt modelId="{75E40D0F-83B8-DE44-BFDB-823F008A4455}" type="sibTrans" cxnId="{E5998BAA-B539-ED48-AB55-C8BF23545D73}">
      <dgm:prSet/>
      <dgm:spPr/>
      <dgm:t>
        <a:bodyPr/>
        <a:lstStyle/>
        <a:p>
          <a:endParaRPr lang="en-US"/>
        </a:p>
      </dgm:t>
    </dgm:pt>
    <dgm:pt modelId="{1E42C7DC-295D-2D4F-98A8-56E00996BB5B}" type="pres">
      <dgm:prSet presAssocID="{9573CC28-F398-434A-9AEF-DF54569B4447}" presName="linearFlow" presStyleCnt="0">
        <dgm:presLayoutVars>
          <dgm:dir/>
          <dgm:animLvl val="lvl"/>
          <dgm:resizeHandles/>
        </dgm:presLayoutVars>
      </dgm:prSet>
      <dgm:spPr/>
    </dgm:pt>
    <dgm:pt modelId="{72C8E865-73B9-6149-A78E-1A4A14E82BD3}" type="pres">
      <dgm:prSet presAssocID="{C59B7F09-19D1-D24B-813B-1E4A5A80D94B}" presName="compositeNode" presStyleCnt="0">
        <dgm:presLayoutVars>
          <dgm:bulletEnabled val="1"/>
        </dgm:presLayoutVars>
      </dgm:prSet>
      <dgm:spPr/>
    </dgm:pt>
    <dgm:pt modelId="{24BDC2EC-CDF2-0645-A1EB-9F6348B9D895}" type="pres">
      <dgm:prSet presAssocID="{C59B7F09-19D1-D24B-813B-1E4A5A80D94B}" presName="image" presStyleLbl="fgImgPlace1" presStyleIdx="0" presStyleCnt="3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</dgm:pt>
    <dgm:pt modelId="{B94D3E4F-76F5-0149-B415-B297C44B2637}" type="pres">
      <dgm:prSet presAssocID="{C59B7F09-19D1-D24B-813B-1E4A5A80D94B}" presName="childNode" presStyleLbl="node1" presStyleIdx="0" presStyleCnt="3">
        <dgm:presLayoutVars>
          <dgm:bulletEnabled val="1"/>
        </dgm:presLayoutVars>
      </dgm:prSet>
      <dgm:spPr/>
    </dgm:pt>
    <dgm:pt modelId="{FA0DEA2B-29D8-3043-BE99-458DDFE4667C}" type="pres">
      <dgm:prSet presAssocID="{C59B7F09-19D1-D24B-813B-1E4A5A80D94B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B2E4DBF2-C015-B642-BB30-E17E18FB137F}" type="pres">
      <dgm:prSet presAssocID="{7DA09F94-330C-7E48-A676-8E061221FBD1}" presName="sibTrans" presStyleCnt="0"/>
      <dgm:spPr/>
    </dgm:pt>
    <dgm:pt modelId="{9B9DDC84-AC02-9945-9A4B-5915CD636D45}" type="pres">
      <dgm:prSet presAssocID="{3A4512E6-1B85-484F-B66E-50623835A4BC}" presName="compositeNode" presStyleCnt="0">
        <dgm:presLayoutVars>
          <dgm:bulletEnabled val="1"/>
        </dgm:presLayoutVars>
      </dgm:prSet>
      <dgm:spPr/>
    </dgm:pt>
    <dgm:pt modelId="{6F9CF88B-ABB0-3442-8045-96BE883BD037}" type="pres">
      <dgm:prSet presAssocID="{3A4512E6-1B85-484F-B66E-50623835A4BC}" presName="image" presStyleLbl="fgImgPlace1" presStyleIdx="1" presStyleCnt="3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</dgm:pt>
    <dgm:pt modelId="{46486AB7-E5F3-CA4C-80B8-3752AD4A9555}" type="pres">
      <dgm:prSet presAssocID="{3A4512E6-1B85-484F-B66E-50623835A4BC}" presName="childNode" presStyleLbl="node1" presStyleIdx="1" presStyleCnt="3">
        <dgm:presLayoutVars>
          <dgm:bulletEnabled val="1"/>
        </dgm:presLayoutVars>
      </dgm:prSet>
      <dgm:spPr/>
    </dgm:pt>
    <dgm:pt modelId="{5149C423-D869-0845-87B1-549309E141BA}" type="pres">
      <dgm:prSet presAssocID="{3A4512E6-1B85-484F-B66E-50623835A4B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D9145A2A-EB42-A946-8884-13E621354CD6}" type="pres">
      <dgm:prSet presAssocID="{1E6575D3-A529-FC4A-B83E-85600B91A5F7}" presName="sibTrans" presStyleCnt="0"/>
      <dgm:spPr/>
    </dgm:pt>
    <dgm:pt modelId="{99445808-C0D8-6344-8FDB-5B42DB04ADE5}" type="pres">
      <dgm:prSet presAssocID="{F7DD068B-1200-5C4D-8FA3-7DDA58EA1959}" presName="compositeNode" presStyleCnt="0">
        <dgm:presLayoutVars>
          <dgm:bulletEnabled val="1"/>
        </dgm:presLayoutVars>
      </dgm:prSet>
      <dgm:spPr/>
    </dgm:pt>
    <dgm:pt modelId="{5185E6C6-449E-E54B-96A1-5D3880CE7D56}" type="pres">
      <dgm:prSet presAssocID="{F7DD068B-1200-5C4D-8FA3-7DDA58EA1959}" presName="image" presStyleLbl="fgImgPlace1" presStyleIdx="2" presStyleCnt="3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000" r="-49000"/>
          </a:stretch>
        </a:blipFill>
      </dgm:spPr>
    </dgm:pt>
    <dgm:pt modelId="{F8CE3890-71D8-2A42-AAF2-9ED1307F5B32}" type="pres">
      <dgm:prSet presAssocID="{F7DD068B-1200-5C4D-8FA3-7DDA58EA1959}" presName="childNode" presStyleLbl="node1" presStyleIdx="2" presStyleCnt="3">
        <dgm:presLayoutVars>
          <dgm:bulletEnabled val="1"/>
        </dgm:presLayoutVars>
      </dgm:prSet>
      <dgm:spPr/>
    </dgm:pt>
    <dgm:pt modelId="{01262C2B-73C5-8344-A92D-6F88165C6C2F}" type="pres">
      <dgm:prSet presAssocID="{F7DD068B-1200-5C4D-8FA3-7DDA58EA1959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64ED1519-BEBE-9D4B-93DA-F39389D08CE2}" type="presOf" srcId="{01FC96D3-7EE0-1D42-BBD2-6D27F641ED33}" destId="{F8CE3890-71D8-2A42-AAF2-9ED1307F5B32}" srcOrd="0" destOrd="0" presId="urn:microsoft.com/office/officeart/2005/8/layout/hList2"/>
    <dgm:cxn modelId="{7D9F1F24-942A-CB48-9526-98947AF19C14}" type="presOf" srcId="{3A4512E6-1B85-484F-B66E-50623835A4BC}" destId="{5149C423-D869-0845-87B1-549309E141BA}" srcOrd="0" destOrd="0" presId="urn:microsoft.com/office/officeart/2005/8/layout/hList2"/>
    <dgm:cxn modelId="{12B9894C-28A8-8141-A585-DC14226C1812}" type="presOf" srcId="{C59B7F09-19D1-D24B-813B-1E4A5A80D94B}" destId="{FA0DEA2B-29D8-3043-BE99-458DDFE4667C}" srcOrd="0" destOrd="0" presId="urn:microsoft.com/office/officeart/2005/8/layout/hList2"/>
    <dgm:cxn modelId="{BFC07F57-16DC-8844-8E19-DB5A8B64DAE4}" type="presOf" srcId="{E1A251E6-0242-6A47-B22B-4E33F2241A89}" destId="{B94D3E4F-76F5-0149-B415-B297C44B2637}" srcOrd="0" destOrd="3" presId="urn:microsoft.com/office/officeart/2005/8/layout/hList2"/>
    <dgm:cxn modelId="{D374905C-C818-6142-8250-145D8BA81AB3}" type="presOf" srcId="{A2EB283E-2001-D346-A193-C99C5B0F3CEE}" destId="{46486AB7-E5F3-CA4C-80B8-3752AD4A9555}" srcOrd="0" destOrd="0" presId="urn:microsoft.com/office/officeart/2005/8/layout/hList2"/>
    <dgm:cxn modelId="{35F26E5E-19DE-244A-87EA-C556F30BCBE4}" srcId="{C59B7F09-19D1-D24B-813B-1E4A5A80D94B}" destId="{E1A251E6-0242-6A47-B22B-4E33F2241A89}" srcOrd="3" destOrd="0" parTransId="{DF426125-C62E-E848-9D7D-69CF0E6B48EC}" sibTransId="{95A6990B-E019-6640-A87B-4AD5DC7A84DB}"/>
    <dgm:cxn modelId="{27EB0D70-E089-6E40-AE4E-6308AA329CEA}" type="presOf" srcId="{F2223DC5-6369-9843-A456-BC675B5AB280}" destId="{B94D3E4F-76F5-0149-B415-B297C44B2637}" srcOrd="0" destOrd="0" presId="urn:microsoft.com/office/officeart/2005/8/layout/hList2"/>
    <dgm:cxn modelId="{4C86FC83-ACC2-AA49-96E2-3DD908A2C9DD}" srcId="{F7DD068B-1200-5C4D-8FA3-7DDA58EA1959}" destId="{01FC96D3-7EE0-1D42-BBD2-6D27F641ED33}" srcOrd="0" destOrd="0" parTransId="{31C65B1E-507A-014A-A2F4-3F47B6463332}" sibTransId="{A6669B42-D294-A245-9F2D-FF8836FA2731}"/>
    <dgm:cxn modelId="{D607028B-A5BA-7245-94C5-616900A3E277}" type="presOf" srcId="{4FAE8138-38BB-D84A-9616-2F5A52ACAA25}" destId="{B94D3E4F-76F5-0149-B415-B297C44B2637}" srcOrd="0" destOrd="1" presId="urn:microsoft.com/office/officeart/2005/8/layout/hList2"/>
    <dgm:cxn modelId="{27D6C798-BEA3-1340-B0C0-D40F7B485A87}" srcId="{C59B7F09-19D1-D24B-813B-1E4A5A80D94B}" destId="{BF54902A-F185-614B-B7DC-0D36BF8FA188}" srcOrd="2" destOrd="0" parTransId="{E61B3B04-6535-824F-B30E-8F1B12462475}" sibTransId="{03202218-12B1-2242-917B-C2F47444C3E1}"/>
    <dgm:cxn modelId="{A5394D9A-79B2-2949-B223-3F7E00671C9A}" srcId="{F7DD068B-1200-5C4D-8FA3-7DDA58EA1959}" destId="{B675F2C5-4F49-5041-BB59-179A6815D612}" srcOrd="1" destOrd="0" parTransId="{0585A625-B757-D248-894E-E08F1856E907}" sibTransId="{E5A4D2A6-BBE2-D549-8B39-1B4C8E21CB19}"/>
    <dgm:cxn modelId="{842E3C9E-DC37-2E46-AE8E-30131F6F7E94}" srcId="{3A4512E6-1B85-484F-B66E-50623835A4BC}" destId="{A2EB283E-2001-D346-A193-C99C5B0F3CEE}" srcOrd="0" destOrd="0" parTransId="{4E22ECC2-FCD8-C047-B98C-F40D7A8BFAE1}" sibTransId="{CBB4FD5C-21B3-D745-AC52-15C7651FDB4F}"/>
    <dgm:cxn modelId="{47B2C6A8-6DC9-DE47-BC5F-10ED959B423D}" type="presOf" srcId="{9573CC28-F398-434A-9AEF-DF54569B4447}" destId="{1E42C7DC-295D-2D4F-98A8-56E00996BB5B}" srcOrd="0" destOrd="0" presId="urn:microsoft.com/office/officeart/2005/8/layout/hList2"/>
    <dgm:cxn modelId="{E5998BAA-B539-ED48-AB55-C8BF23545D73}" srcId="{F7DD068B-1200-5C4D-8FA3-7DDA58EA1959}" destId="{9E7050CE-A348-824A-B2BF-5C26762FEAC4}" srcOrd="3" destOrd="0" parTransId="{373ADF44-5B76-2047-A955-6345B4997B07}" sibTransId="{75E40D0F-83B8-DE44-BFDB-823F008A4455}"/>
    <dgm:cxn modelId="{1436C3AC-6ACE-AF44-9FAB-9180BCEFB5D6}" type="presOf" srcId="{F7DD068B-1200-5C4D-8FA3-7DDA58EA1959}" destId="{01262C2B-73C5-8344-A92D-6F88165C6C2F}" srcOrd="0" destOrd="0" presId="urn:microsoft.com/office/officeart/2005/8/layout/hList2"/>
    <dgm:cxn modelId="{00FB51AE-8344-CD4D-86FD-7052C435F217}" type="presOf" srcId="{AF88B78F-218F-7642-8333-428834D12770}" destId="{F8CE3890-71D8-2A42-AAF2-9ED1307F5B32}" srcOrd="0" destOrd="2" presId="urn:microsoft.com/office/officeart/2005/8/layout/hList2"/>
    <dgm:cxn modelId="{C03BBFB2-BCDB-D245-9AB8-DD6E13F9ABC4}" srcId="{F7DD068B-1200-5C4D-8FA3-7DDA58EA1959}" destId="{AF88B78F-218F-7642-8333-428834D12770}" srcOrd="2" destOrd="0" parTransId="{B2486B55-CA64-D34D-AFB9-EBB4DA7CCDE7}" sibTransId="{37247B15-1CE1-A343-AD16-0F98761AC0A3}"/>
    <dgm:cxn modelId="{055A91C6-CBB0-194D-A820-F5EFD727430D}" srcId="{9573CC28-F398-434A-9AEF-DF54569B4447}" destId="{F7DD068B-1200-5C4D-8FA3-7DDA58EA1959}" srcOrd="2" destOrd="0" parTransId="{803AA915-7D6C-6347-A24B-784CDDF52E7A}" sibTransId="{7F50414D-B0B2-CB4B-8229-35E118E4FAA4}"/>
    <dgm:cxn modelId="{DB19E4C8-799C-704D-8485-D709115AB70A}" srcId="{C59B7F09-19D1-D24B-813B-1E4A5A80D94B}" destId="{F2223DC5-6369-9843-A456-BC675B5AB280}" srcOrd="0" destOrd="0" parTransId="{541D2C63-5BEE-FA4B-A2C5-2F5E8026D0BA}" sibTransId="{0510A9BB-BF88-9247-8739-D68FAD2882B5}"/>
    <dgm:cxn modelId="{F0458EE1-F319-0B4A-ABF0-3D5DBF0597C4}" srcId="{C59B7F09-19D1-D24B-813B-1E4A5A80D94B}" destId="{4FAE8138-38BB-D84A-9616-2F5A52ACAA25}" srcOrd="1" destOrd="0" parTransId="{4DD03897-4123-7241-9838-B8C51AE97841}" sibTransId="{8A8DF483-F680-0D43-A1F2-43295EB95ADF}"/>
    <dgm:cxn modelId="{8937AAE7-0430-2749-88F2-EC2EA0D73DF9}" type="presOf" srcId="{BF54902A-F185-614B-B7DC-0D36BF8FA188}" destId="{B94D3E4F-76F5-0149-B415-B297C44B2637}" srcOrd="0" destOrd="2" presId="urn:microsoft.com/office/officeart/2005/8/layout/hList2"/>
    <dgm:cxn modelId="{746E42EA-CE5B-AB4F-96BA-EC211DE59746}" srcId="{9573CC28-F398-434A-9AEF-DF54569B4447}" destId="{3A4512E6-1B85-484F-B66E-50623835A4BC}" srcOrd="1" destOrd="0" parTransId="{6B529B9C-DB71-0145-9BB4-5FB6802CF6D7}" sibTransId="{1E6575D3-A529-FC4A-B83E-85600B91A5F7}"/>
    <dgm:cxn modelId="{30BC78EE-A252-C648-ABC8-810D540B0A47}" type="presOf" srcId="{9E7050CE-A348-824A-B2BF-5C26762FEAC4}" destId="{F8CE3890-71D8-2A42-AAF2-9ED1307F5B32}" srcOrd="0" destOrd="3" presId="urn:microsoft.com/office/officeart/2005/8/layout/hList2"/>
    <dgm:cxn modelId="{772B8AF2-0A94-564B-B92A-08BC3F2470E1}" type="presOf" srcId="{B675F2C5-4F49-5041-BB59-179A6815D612}" destId="{F8CE3890-71D8-2A42-AAF2-9ED1307F5B32}" srcOrd="0" destOrd="1" presId="urn:microsoft.com/office/officeart/2005/8/layout/hList2"/>
    <dgm:cxn modelId="{5DA02DF8-7704-604E-9567-A4B30C25FE90}" srcId="{9573CC28-F398-434A-9AEF-DF54569B4447}" destId="{C59B7F09-19D1-D24B-813B-1E4A5A80D94B}" srcOrd="0" destOrd="0" parTransId="{337DEE3D-D124-904D-850B-18142444BEC9}" sibTransId="{7DA09F94-330C-7E48-A676-8E061221FBD1}"/>
    <dgm:cxn modelId="{7FC628D1-9A09-B741-B60A-C8E141965CD4}" type="presParOf" srcId="{1E42C7DC-295D-2D4F-98A8-56E00996BB5B}" destId="{72C8E865-73B9-6149-A78E-1A4A14E82BD3}" srcOrd="0" destOrd="0" presId="urn:microsoft.com/office/officeart/2005/8/layout/hList2"/>
    <dgm:cxn modelId="{4BEEFECF-D11E-F94B-8B1E-A54B440614C6}" type="presParOf" srcId="{72C8E865-73B9-6149-A78E-1A4A14E82BD3}" destId="{24BDC2EC-CDF2-0645-A1EB-9F6348B9D895}" srcOrd="0" destOrd="0" presId="urn:microsoft.com/office/officeart/2005/8/layout/hList2"/>
    <dgm:cxn modelId="{963D42B1-C25B-CC4C-AE6D-B091FCE1D46A}" type="presParOf" srcId="{72C8E865-73B9-6149-A78E-1A4A14E82BD3}" destId="{B94D3E4F-76F5-0149-B415-B297C44B2637}" srcOrd="1" destOrd="0" presId="urn:microsoft.com/office/officeart/2005/8/layout/hList2"/>
    <dgm:cxn modelId="{1EB3EBA2-43D0-B047-BECF-DF79525F2E3A}" type="presParOf" srcId="{72C8E865-73B9-6149-A78E-1A4A14E82BD3}" destId="{FA0DEA2B-29D8-3043-BE99-458DDFE4667C}" srcOrd="2" destOrd="0" presId="urn:microsoft.com/office/officeart/2005/8/layout/hList2"/>
    <dgm:cxn modelId="{2A618FF3-2F2C-4D4B-AE8C-24DAEE4BB87A}" type="presParOf" srcId="{1E42C7DC-295D-2D4F-98A8-56E00996BB5B}" destId="{B2E4DBF2-C015-B642-BB30-E17E18FB137F}" srcOrd="1" destOrd="0" presId="urn:microsoft.com/office/officeart/2005/8/layout/hList2"/>
    <dgm:cxn modelId="{2C0E0A26-3B0F-9348-8623-50859FF124B0}" type="presParOf" srcId="{1E42C7DC-295D-2D4F-98A8-56E00996BB5B}" destId="{9B9DDC84-AC02-9945-9A4B-5915CD636D45}" srcOrd="2" destOrd="0" presId="urn:microsoft.com/office/officeart/2005/8/layout/hList2"/>
    <dgm:cxn modelId="{3F87F60F-7297-A84E-A801-9F9D7E5751D4}" type="presParOf" srcId="{9B9DDC84-AC02-9945-9A4B-5915CD636D45}" destId="{6F9CF88B-ABB0-3442-8045-96BE883BD037}" srcOrd="0" destOrd="0" presId="urn:microsoft.com/office/officeart/2005/8/layout/hList2"/>
    <dgm:cxn modelId="{C4948437-B0E2-1340-86D6-B4F588BF0C91}" type="presParOf" srcId="{9B9DDC84-AC02-9945-9A4B-5915CD636D45}" destId="{46486AB7-E5F3-CA4C-80B8-3752AD4A9555}" srcOrd="1" destOrd="0" presId="urn:microsoft.com/office/officeart/2005/8/layout/hList2"/>
    <dgm:cxn modelId="{71C756BE-6560-6A41-A987-45D3B8A85C4C}" type="presParOf" srcId="{9B9DDC84-AC02-9945-9A4B-5915CD636D45}" destId="{5149C423-D869-0845-87B1-549309E141BA}" srcOrd="2" destOrd="0" presId="urn:microsoft.com/office/officeart/2005/8/layout/hList2"/>
    <dgm:cxn modelId="{5CFB66B1-6D9B-9E43-8EA1-25AA724FA8B5}" type="presParOf" srcId="{1E42C7DC-295D-2D4F-98A8-56E00996BB5B}" destId="{D9145A2A-EB42-A946-8884-13E621354CD6}" srcOrd="3" destOrd="0" presId="urn:microsoft.com/office/officeart/2005/8/layout/hList2"/>
    <dgm:cxn modelId="{99E59A15-6461-4345-8980-9955CA3F3A8C}" type="presParOf" srcId="{1E42C7DC-295D-2D4F-98A8-56E00996BB5B}" destId="{99445808-C0D8-6344-8FDB-5B42DB04ADE5}" srcOrd="4" destOrd="0" presId="urn:microsoft.com/office/officeart/2005/8/layout/hList2"/>
    <dgm:cxn modelId="{7F7DCEE7-497F-EE4E-8A91-CAA26BA87640}" type="presParOf" srcId="{99445808-C0D8-6344-8FDB-5B42DB04ADE5}" destId="{5185E6C6-449E-E54B-96A1-5D3880CE7D56}" srcOrd="0" destOrd="0" presId="urn:microsoft.com/office/officeart/2005/8/layout/hList2"/>
    <dgm:cxn modelId="{18AD3120-07E7-9743-89FF-8261ED165830}" type="presParOf" srcId="{99445808-C0D8-6344-8FDB-5B42DB04ADE5}" destId="{F8CE3890-71D8-2A42-AAF2-9ED1307F5B32}" srcOrd="1" destOrd="0" presId="urn:microsoft.com/office/officeart/2005/8/layout/hList2"/>
    <dgm:cxn modelId="{2CDC28EC-9F32-594F-832A-2B8C915A079B}" type="presParOf" srcId="{99445808-C0D8-6344-8FDB-5B42DB04ADE5}" destId="{01262C2B-73C5-8344-A92D-6F88165C6C2F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DEA2B-29D8-3043-BE99-458DDFE4667C}">
      <dsp:nvSpPr>
        <dsp:cNvPr id="0" name=""/>
        <dsp:cNvSpPr/>
      </dsp:nvSpPr>
      <dsp:spPr>
        <a:xfrm rot="16200000">
          <a:off x="-977392" y="1610337"/>
          <a:ext cx="2419540" cy="370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7147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pg. 3 - 6</a:t>
          </a:r>
        </a:p>
      </dsp:txBody>
      <dsp:txXfrm>
        <a:off x="-977392" y="1610337"/>
        <a:ext cx="2419540" cy="370938"/>
      </dsp:txXfrm>
    </dsp:sp>
    <dsp:sp modelId="{B94D3E4F-76F5-0149-B415-B297C44B2637}">
      <dsp:nvSpPr>
        <dsp:cNvPr id="0" name=""/>
        <dsp:cNvSpPr/>
      </dsp:nvSpPr>
      <dsp:spPr>
        <a:xfrm>
          <a:off x="417847" y="586036"/>
          <a:ext cx="1847667" cy="24195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27147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Header, nav, search form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Promotional section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Informational section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Footer</a:t>
          </a:r>
        </a:p>
      </dsp:txBody>
      <dsp:txXfrm>
        <a:off x="417847" y="586036"/>
        <a:ext cx="1847667" cy="2419540"/>
      </dsp:txXfrm>
    </dsp:sp>
    <dsp:sp modelId="{24BDC2EC-CDF2-0645-A1EB-9F6348B9D895}">
      <dsp:nvSpPr>
        <dsp:cNvPr id="0" name=""/>
        <dsp:cNvSpPr/>
      </dsp:nvSpPr>
      <dsp:spPr>
        <a:xfrm>
          <a:off x="46908" y="96397"/>
          <a:ext cx="741876" cy="741876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9C423-D869-0845-87B1-549309E141BA}">
      <dsp:nvSpPr>
        <dsp:cNvPr id="0" name=""/>
        <dsp:cNvSpPr/>
      </dsp:nvSpPr>
      <dsp:spPr>
        <a:xfrm rot="16200000">
          <a:off x="1731958" y="1610337"/>
          <a:ext cx="2419540" cy="370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7147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pg. 7</a:t>
          </a:r>
        </a:p>
      </dsp:txBody>
      <dsp:txXfrm>
        <a:off x="1731958" y="1610337"/>
        <a:ext cx="2419540" cy="370938"/>
      </dsp:txXfrm>
    </dsp:sp>
    <dsp:sp modelId="{46486AB7-E5F3-CA4C-80B8-3752AD4A9555}">
      <dsp:nvSpPr>
        <dsp:cNvPr id="0" name=""/>
        <dsp:cNvSpPr/>
      </dsp:nvSpPr>
      <dsp:spPr>
        <a:xfrm>
          <a:off x="3127198" y="586036"/>
          <a:ext cx="1847667" cy="24195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27147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Room listing page</a:t>
          </a:r>
        </a:p>
      </dsp:txBody>
      <dsp:txXfrm>
        <a:off x="3127198" y="586036"/>
        <a:ext cx="1847667" cy="2419540"/>
      </dsp:txXfrm>
    </dsp:sp>
    <dsp:sp modelId="{6F9CF88B-ABB0-3442-8045-96BE883BD037}">
      <dsp:nvSpPr>
        <dsp:cNvPr id="0" name=""/>
        <dsp:cNvSpPr/>
      </dsp:nvSpPr>
      <dsp:spPr>
        <a:xfrm>
          <a:off x="2756259" y="96397"/>
          <a:ext cx="741876" cy="741876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62C2B-73C5-8344-A92D-6F88165C6C2F}">
      <dsp:nvSpPr>
        <dsp:cNvPr id="0" name=""/>
        <dsp:cNvSpPr/>
      </dsp:nvSpPr>
      <dsp:spPr>
        <a:xfrm rot="16200000">
          <a:off x="4441309" y="1610337"/>
          <a:ext cx="2419540" cy="370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7147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pg. 8 - 11</a:t>
          </a:r>
        </a:p>
      </dsp:txBody>
      <dsp:txXfrm>
        <a:off x="4441309" y="1610337"/>
        <a:ext cx="2419540" cy="370938"/>
      </dsp:txXfrm>
    </dsp:sp>
    <dsp:sp modelId="{F8CE3890-71D8-2A42-AAF2-9ED1307F5B32}">
      <dsp:nvSpPr>
        <dsp:cNvPr id="0" name=""/>
        <dsp:cNvSpPr/>
      </dsp:nvSpPr>
      <dsp:spPr>
        <a:xfrm>
          <a:off x="5836548" y="586036"/>
          <a:ext cx="1847667" cy="24195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27147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Registration form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Log-in form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Registration validation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Log-in validation</a:t>
          </a:r>
        </a:p>
      </dsp:txBody>
      <dsp:txXfrm>
        <a:off x="5836548" y="586036"/>
        <a:ext cx="1847667" cy="2419540"/>
      </dsp:txXfrm>
    </dsp:sp>
    <dsp:sp modelId="{5185E6C6-449E-E54B-96A1-5D3880CE7D56}">
      <dsp:nvSpPr>
        <dsp:cNvPr id="0" name=""/>
        <dsp:cNvSpPr/>
      </dsp:nvSpPr>
      <dsp:spPr>
        <a:xfrm>
          <a:off x="5465610" y="96397"/>
          <a:ext cx="741876" cy="741876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000" r="-4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8D1A-859A-304B-B7B9-6BFF3457E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Airbnb – node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7239A-734B-0C49-BBF2-CF40E0BEA5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WDDM120 -Web Programming Application</a:t>
            </a:r>
            <a:endParaRPr lang="en-CA" dirty="0"/>
          </a:p>
          <a:p>
            <a:r>
              <a:rPr lang="en-CA" dirty="0"/>
              <a:t>Hailey Koo (N01382791)</a:t>
            </a: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40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A72F-CEFC-DD41-81A6-E55B6FC9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8826"/>
            <a:ext cx="7729728" cy="1188720"/>
          </a:xfrm>
        </p:spPr>
        <p:txBody>
          <a:bodyPr>
            <a:normAutofit/>
          </a:bodyPr>
          <a:lstStyle/>
          <a:p>
            <a:r>
              <a:rPr lang="en-CA" dirty="0"/>
              <a:t>Registration form validation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84990-F99A-2B46-9E94-EAB17D1E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1631702"/>
            <a:ext cx="9550400" cy="4831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915C3E-D455-0F45-A9F9-D3E2DCD0B3C3}"/>
              </a:ext>
            </a:extLst>
          </p:cNvPr>
          <p:cNvSpPr txBox="1"/>
          <p:nvPr/>
        </p:nvSpPr>
        <p:spPr>
          <a:xfrm>
            <a:off x="9907537" y="1591734"/>
            <a:ext cx="2216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features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CA" dirty="0"/>
              <a:t>Registration Validation </a:t>
            </a:r>
          </a:p>
          <a:p>
            <a:r>
              <a:rPr lang="en-CA" dirty="0"/>
              <a:t>(Checking for nulls)</a:t>
            </a:r>
          </a:p>
          <a:p>
            <a:endParaRPr lang="en-CA" dirty="0"/>
          </a:p>
          <a:p>
            <a:r>
              <a:rPr lang="en-CA" dirty="0"/>
              <a:t>-------------------------</a:t>
            </a:r>
          </a:p>
          <a:p>
            <a:endParaRPr lang="en-CA" dirty="0"/>
          </a:p>
          <a:p>
            <a:r>
              <a:rPr lang="en-CA" b="1" dirty="0"/>
              <a:t>NOT</a:t>
            </a:r>
            <a:r>
              <a:rPr lang="en-CA" dirty="0"/>
              <a:t> Implemented</a:t>
            </a:r>
          </a:p>
          <a:p>
            <a:endParaRPr lang="en-CA" dirty="0"/>
          </a:p>
          <a:p>
            <a:r>
              <a:rPr lang="en-CA" dirty="0"/>
              <a:t>Advance Validation Criteria 1,2  (Registration Form)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3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A72F-CEFC-DD41-81A6-E55B6FC9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8826"/>
            <a:ext cx="7729728" cy="1188720"/>
          </a:xfrm>
        </p:spPr>
        <p:txBody>
          <a:bodyPr>
            <a:normAutofit/>
          </a:bodyPr>
          <a:lstStyle/>
          <a:p>
            <a:r>
              <a:rPr lang="en-CA" dirty="0"/>
              <a:t>Log-in form validation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15C3E-D455-0F45-A9F9-D3E2DCD0B3C3}"/>
              </a:ext>
            </a:extLst>
          </p:cNvPr>
          <p:cNvSpPr txBox="1"/>
          <p:nvPr/>
        </p:nvSpPr>
        <p:spPr>
          <a:xfrm>
            <a:off x="9907537" y="1591734"/>
            <a:ext cx="2216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features</a:t>
            </a:r>
          </a:p>
          <a:p>
            <a:endParaRPr lang="en-US" dirty="0"/>
          </a:p>
          <a:p>
            <a:pPr fontAlgn="base"/>
            <a:r>
              <a:rPr lang="en-CA" dirty="0"/>
              <a:t>- Login Form Validation </a:t>
            </a:r>
          </a:p>
          <a:p>
            <a:r>
              <a:rPr lang="en-CA" dirty="0"/>
              <a:t>(Checking for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C769E-2F2E-4744-A381-B18FD309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1591734"/>
            <a:ext cx="9279879" cy="46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9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86CC-687A-1441-A64A-DAF526A6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9D5F66-AB8C-1742-B468-8FBD3C58C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725318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02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A72F-CEFC-DD41-81A6-E55B6FC9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8826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Homepage</a:t>
            </a:r>
            <a:br>
              <a:rPr lang="en-US" dirty="0"/>
            </a:br>
            <a:r>
              <a:rPr lang="en-US" dirty="0"/>
              <a:t>Header, nav bar, booking search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47EAC-87DE-0449-B786-5D8F6E4D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433524"/>
            <a:ext cx="9770533" cy="53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89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A72F-CEFC-DD41-81A6-E55B6FC9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8826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Homepage</a:t>
            </a:r>
            <a:br>
              <a:rPr lang="en-US" dirty="0"/>
            </a:br>
            <a:r>
              <a:rPr lang="en-US" dirty="0"/>
              <a:t>Promotional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9B66C-0CBE-F643-9B93-0B90D0DB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174"/>
            <a:ext cx="12192000" cy="495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B6C5B0-9CCB-1C48-843D-DC5D7BA94F01}"/>
              </a:ext>
            </a:extLst>
          </p:cNvPr>
          <p:cNvSpPr txBox="1"/>
          <p:nvPr/>
        </p:nvSpPr>
        <p:spPr>
          <a:xfrm>
            <a:off x="8689676" y="5658928"/>
            <a:ext cx="350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↓ Slide function has been added</a:t>
            </a:r>
          </a:p>
        </p:txBody>
      </p:sp>
    </p:spTree>
    <p:extLst>
      <p:ext uri="{BB962C8B-B14F-4D97-AF65-F5344CB8AC3E}">
        <p14:creationId xmlns:p14="http://schemas.microsoft.com/office/powerpoint/2010/main" val="250758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A72F-CEFC-DD41-81A6-E55B6FC9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8826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homepage</a:t>
            </a:r>
            <a:br>
              <a:rPr lang="en-US" dirty="0"/>
            </a:br>
            <a:r>
              <a:rPr lang="en-US" dirty="0"/>
              <a:t>Informational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FCD75-AA58-A148-A1EF-DF2EE9BA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33690"/>
            <a:ext cx="11379200" cy="53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A72F-CEFC-DD41-81A6-E55B6FC9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8826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homepage</a:t>
            </a:r>
            <a:br>
              <a:rPr lang="en-US" dirty="0"/>
            </a:br>
            <a:r>
              <a:rPr lang="en-US" dirty="0"/>
              <a:t>footer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BB03B-573F-7941-8075-38F79CBA2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" y="2476500"/>
            <a:ext cx="12192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A72F-CEFC-DD41-81A6-E55B6FC9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8826"/>
            <a:ext cx="7729728" cy="1188720"/>
          </a:xfrm>
        </p:spPr>
        <p:txBody>
          <a:bodyPr>
            <a:normAutofit/>
          </a:bodyPr>
          <a:lstStyle/>
          <a:p>
            <a:r>
              <a:rPr lang="en-CA" dirty="0"/>
              <a:t>Room Listing View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00694-78FE-404C-8599-9BFBB487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50" y="1535346"/>
            <a:ext cx="8919118" cy="4899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24FB1A-E3CE-1547-AC8C-4D26D0179086}"/>
              </a:ext>
            </a:extLst>
          </p:cNvPr>
          <p:cNvSpPr txBox="1"/>
          <p:nvPr/>
        </p:nvSpPr>
        <p:spPr>
          <a:xfrm>
            <a:off x="9431867" y="1557867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features</a:t>
            </a:r>
          </a:p>
          <a:p>
            <a:endParaRPr lang="en-US" dirty="0"/>
          </a:p>
          <a:p>
            <a:r>
              <a:rPr lang="en-US" dirty="0"/>
              <a:t>- Header</a:t>
            </a:r>
            <a:br>
              <a:rPr lang="en-US" dirty="0"/>
            </a:br>
            <a:r>
              <a:rPr lang="en-US" dirty="0"/>
              <a:t>- Navigation</a:t>
            </a:r>
          </a:p>
          <a:p>
            <a:r>
              <a:rPr lang="en-US" dirty="0"/>
              <a:t>- 3 X 2 grid</a:t>
            </a:r>
          </a:p>
          <a:p>
            <a:r>
              <a:rPr lang="en-US" dirty="0"/>
              <a:t>- Footer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1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A72F-CEFC-DD41-81A6-E55B6FC9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8826"/>
            <a:ext cx="7729728" cy="1188720"/>
          </a:xfrm>
        </p:spPr>
        <p:txBody>
          <a:bodyPr>
            <a:normAutofit/>
          </a:bodyPr>
          <a:lstStyle/>
          <a:p>
            <a:r>
              <a:rPr lang="en-CA" dirty="0"/>
              <a:t>Registration View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4FB1A-E3CE-1547-AC8C-4D26D0179086}"/>
              </a:ext>
            </a:extLst>
          </p:cNvPr>
          <p:cNvSpPr txBox="1"/>
          <p:nvPr/>
        </p:nvSpPr>
        <p:spPr>
          <a:xfrm>
            <a:off x="9663865" y="149487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features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CA" dirty="0"/>
              <a:t>Registration form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A775-E716-2241-B353-3BE23ADD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494874"/>
            <a:ext cx="9528398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A72F-CEFC-DD41-81A6-E55B6FC9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8826"/>
            <a:ext cx="7729728" cy="1188720"/>
          </a:xfrm>
        </p:spPr>
        <p:txBody>
          <a:bodyPr>
            <a:normAutofit/>
          </a:bodyPr>
          <a:lstStyle/>
          <a:p>
            <a:r>
              <a:rPr lang="en-CA" dirty="0"/>
              <a:t>Log-in View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4FB1A-E3CE-1547-AC8C-4D26D0179086}"/>
              </a:ext>
            </a:extLst>
          </p:cNvPr>
          <p:cNvSpPr txBox="1"/>
          <p:nvPr/>
        </p:nvSpPr>
        <p:spPr>
          <a:xfrm>
            <a:off x="9907537" y="1591734"/>
            <a:ext cx="2216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features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CA" dirty="0"/>
              <a:t>Login Form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35895-B44D-9046-8C95-74DE5604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" y="1459144"/>
            <a:ext cx="9718410" cy="53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5095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110</TotalTime>
  <Words>147</Words>
  <Application>Microsoft Macintosh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Parcel</vt:lpstr>
      <vt:lpstr>Airbnb – node </vt:lpstr>
      <vt:lpstr>Table of contents</vt:lpstr>
      <vt:lpstr>Homepage Header, nav bar, booking search form</vt:lpstr>
      <vt:lpstr>Homepage Promotional section</vt:lpstr>
      <vt:lpstr>homepage Informational section</vt:lpstr>
      <vt:lpstr>homepage footer</vt:lpstr>
      <vt:lpstr>Room Listing View</vt:lpstr>
      <vt:lpstr>Registration View</vt:lpstr>
      <vt:lpstr>Log-in View</vt:lpstr>
      <vt:lpstr>Registration form validation</vt:lpstr>
      <vt:lpstr>Log-in form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– node </dc:title>
  <dc:creator>Hailey Kwon</dc:creator>
  <cp:lastModifiedBy>Hailey Kwon</cp:lastModifiedBy>
  <cp:revision>6</cp:revision>
  <dcterms:created xsi:type="dcterms:W3CDTF">2020-02-11T01:49:57Z</dcterms:created>
  <dcterms:modified xsi:type="dcterms:W3CDTF">2020-02-11T03:42:20Z</dcterms:modified>
</cp:coreProperties>
</file>